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5"/>
  </p:notesMasterIdLst>
  <p:sldIdLst>
    <p:sldId id="268" r:id="rId2"/>
    <p:sldId id="310" r:id="rId3"/>
    <p:sldId id="311" r:id="rId4"/>
    <p:sldId id="305" r:id="rId5"/>
    <p:sldId id="306" r:id="rId6"/>
    <p:sldId id="302" r:id="rId7"/>
    <p:sldId id="307" r:id="rId8"/>
    <p:sldId id="274" r:id="rId9"/>
    <p:sldId id="297" r:id="rId10"/>
    <p:sldId id="304" r:id="rId11"/>
    <p:sldId id="275" r:id="rId12"/>
    <p:sldId id="308" r:id="rId13"/>
    <p:sldId id="30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833FD9-BFC7-A847-A984-54B7E59534C8}" v="4" dt="2019-09-10T14:52:38.2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06"/>
    <p:restoredTop sz="93165"/>
  </p:normalViewPr>
  <p:slideViewPr>
    <p:cSldViewPr>
      <p:cViewPr varScale="1">
        <p:scale>
          <a:sx n="84" d="100"/>
          <a:sy n="84" d="100"/>
        </p:scale>
        <p:origin x="1752" y="176"/>
      </p:cViewPr>
      <p:guideLst>
        <p:guide orient="horz" pos="2160"/>
        <p:guide pos="2880"/>
      </p:guideLst>
    </p:cSldViewPr>
  </p:slideViewPr>
  <p:notesTextViewPr>
    <p:cViewPr>
      <p:scale>
        <a:sx n="1" d="1"/>
        <a:sy n="1" d="1"/>
      </p:scale>
      <p:origin x="0" y="0"/>
    </p:cViewPr>
  </p:notesTextViewPr>
  <p:sorterViewPr>
    <p:cViewPr>
      <p:scale>
        <a:sx n="100" d="100"/>
        <a:sy n="100" d="100"/>
      </p:scale>
      <p:origin x="0" y="-9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rina McBride" userId="337cdae8-3128-4c69-8150-aa72b1c8bf6c" providerId="ADAL" clId="{F1BB2C8E-187B-3D4C-BE5B-945116B42AE0}"/>
  </pc:docChgLst>
  <pc:docChgLst>
    <pc:chgData name="Catrina McBride" userId="337cdae8-3128-4c69-8150-aa72b1c8bf6c" providerId="ADAL" clId="{B9CE0A04-15D8-0043-9AE8-89D3C08077F6}"/>
  </pc:docChgLst>
  <pc:docChgLst>
    <pc:chgData name="Catrina McBride" userId="337cdae8-3128-4c69-8150-aa72b1c8bf6c" providerId="ADAL" clId="{09833FD9-BFC7-A847-A984-54B7E59534C8}"/>
    <pc:docChg chg="modSld">
      <pc:chgData name="Catrina McBride" userId="337cdae8-3128-4c69-8150-aa72b1c8bf6c" providerId="ADAL" clId="{09833FD9-BFC7-A847-A984-54B7E59534C8}" dt="2019-09-10T14:52:40.684" v="68" actId="20577"/>
      <pc:docMkLst>
        <pc:docMk/>
      </pc:docMkLst>
      <pc:sldChg chg="modSp">
        <pc:chgData name="Catrina McBride" userId="337cdae8-3128-4c69-8150-aa72b1c8bf6c" providerId="ADAL" clId="{09833FD9-BFC7-A847-A984-54B7E59534C8}" dt="2019-09-10T14:11:22.426" v="37" actId="20577"/>
        <pc:sldMkLst>
          <pc:docMk/>
          <pc:sldMk cId="3300092702" sldId="306"/>
        </pc:sldMkLst>
        <pc:spChg chg="mod">
          <ac:chgData name="Catrina McBride" userId="337cdae8-3128-4c69-8150-aa72b1c8bf6c" providerId="ADAL" clId="{09833FD9-BFC7-A847-A984-54B7E59534C8}" dt="2019-09-10T14:11:22.426" v="37" actId="20577"/>
          <ac:spMkLst>
            <pc:docMk/>
            <pc:sldMk cId="3300092702" sldId="306"/>
            <ac:spMk id="29698" creationId="{00000000-0000-0000-0000-000000000000}"/>
          </ac:spMkLst>
        </pc:spChg>
      </pc:sldChg>
      <pc:sldChg chg="modSp">
        <pc:chgData name="Catrina McBride" userId="337cdae8-3128-4c69-8150-aa72b1c8bf6c" providerId="ADAL" clId="{09833FD9-BFC7-A847-A984-54B7E59534C8}" dt="2019-09-10T14:52:40.684" v="68" actId="20577"/>
        <pc:sldMkLst>
          <pc:docMk/>
          <pc:sldMk cId="3354894128" sldId="307"/>
        </pc:sldMkLst>
        <pc:spChg chg="mod">
          <ac:chgData name="Catrina McBride" userId="337cdae8-3128-4c69-8150-aa72b1c8bf6c" providerId="ADAL" clId="{09833FD9-BFC7-A847-A984-54B7E59534C8}" dt="2019-09-10T14:52:40.684" v="68" actId="20577"/>
          <ac:spMkLst>
            <pc:docMk/>
            <pc:sldMk cId="3354894128" sldId="307"/>
            <ac:spMk id="29698" creationId="{00000000-0000-0000-0000-000000000000}"/>
          </ac:spMkLst>
        </pc:spChg>
      </pc:sldChg>
      <pc:sldChg chg="modSp">
        <pc:chgData name="Catrina McBride" userId="337cdae8-3128-4c69-8150-aa72b1c8bf6c" providerId="ADAL" clId="{09833FD9-BFC7-A847-A984-54B7E59534C8}" dt="2019-09-10T14:25:07.950" v="63" actId="14100"/>
        <pc:sldMkLst>
          <pc:docMk/>
          <pc:sldMk cId="2029319551" sldId="310"/>
        </pc:sldMkLst>
        <pc:spChg chg="mod">
          <ac:chgData name="Catrina McBride" userId="337cdae8-3128-4c69-8150-aa72b1c8bf6c" providerId="ADAL" clId="{09833FD9-BFC7-A847-A984-54B7E59534C8}" dt="2019-09-10T14:25:07.950" v="63" actId="14100"/>
          <ac:spMkLst>
            <pc:docMk/>
            <pc:sldMk cId="2029319551" sldId="310"/>
            <ac:spMk id="3" creationId="{6B4EB0F9-CBC2-414F-8CCE-A7859B63840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3A9408-0283-4DF9-954F-F3DA04DD2745}" type="doc">
      <dgm:prSet loTypeId="urn:microsoft.com/office/officeart/2005/8/layout/process1" loCatId="process" qsTypeId="urn:microsoft.com/office/officeart/2005/8/quickstyle/simple1" qsCatId="simple" csTypeId="urn:microsoft.com/office/officeart/2005/8/colors/accent1_2" csCatId="accent1" phldr="1"/>
      <dgm:spPr/>
    </dgm:pt>
    <dgm:pt modelId="{7EB092C2-6707-43B6-A41F-7D0B34057647}">
      <dgm:prSet phldrT="[Text]"/>
      <dgm:spPr/>
      <dgm:t>
        <a:bodyPr/>
        <a:lstStyle/>
        <a:p>
          <a:r>
            <a:rPr lang="en-US" dirty="0"/>
            <a:t>Keywords</a:t>
          </a:r>
        </a:p>
      </dgm:t>
    </dgm:pt>
    <dgm:pt modelId="{898F5466-2595-41C2-98AE-286BF4A125FC}" type="parTrans" cxnId="{63368527-8F5F-4BC2-B930-6BC07B396734}">
      <dgm:prSet/>
      <dgm:spPr/>
      <dgm:t>
        <a:bodyPr/>
        <a:lstStyle/>
        <a:p>
          <a:endParaRPr lang="en-US"/>
        </a:p>
      </dgm:t>
    </dgm:pt>
    <dgm:pt modelId="{276E71EF-7E79-4CE7-8A75-9E72B80D03E6}" type="sibTrans" cxnId="{63368527-8F5F-4BC2-B930-6BC07B396734}">
      <dgm:prSet/>
      <dgm:spPr/>
      <dgm:t>
        <a:bodyPr/>
        <a:lstStyle/>
        <a:p>
          <a:endParaRPr lang="en-US"/>
        </a:p>
      </dgm:t>
    </dgm:pt>
    <dgm:pt modelId="{7C347371-D9EB-4DDE-AA69-A7BCE7E534B8}">
      <dgm:prSet phldrT="[Text]"/>
      <dgm:spPr/>
      <dgm:t>
        <a:bodyPr/>
        <a:lstStyle/>
        <a:p>
          <a:r>
            <a:rPr lang="en-US" dirty="0" err="1"/>
            <a:t>Mindmap</a:t>
          </a:r>
          <a:endParaRPr lang="en-US" dirty="0"/>
        </a:p>
      </dgm:t>
    </dgm:pt>
    <dgm:pt modelId="{8D1E55BE-BA8F-47D2-9798-B7684C068475}" type="parTrans" cxnId="{A4BB8166-2A70-40EC-93C4-45F949F98AEC}">
      <dgm:prSet/>
      <dgm:spPr/>
      <dgm:t>
        <a:bodyPr/>
        <a:lstStyle/>
        <a:p>
          <a:endParaRPr lang="en-US"/>
        </a:p>
      </dgm:t>
    </dgm:pt>
    <dgm:pt modelId="{9DAEA4EA-93FA-4413-9A74-9434FE74A326}" type="sibTrans" cxnId="{A4BB8166-2A70-40EC-93C4-45F949F98AEC}">
      <dgm:prSet/>
      <dgm:spPr/>
      <dgm:t>
        <a:bodyPr/>
        <a:lstStyle/>
        <a:p>
          <a:endParaRPr lang="en-US"/>
        </a:p>
      </dgm:t>
    </dgm:pt>
    <dgm:pt modelId="{FAA7F737-DE26-4392-BF47-9508F897B4CB}">
      <dgm:prSet phldrT="[Text]"/>
      <dgm:spPr/>
      <dgm:t>
        <a:bodyPr/>
        <a:lstStyle/>
        <a:p>
          <a:r>
            <a:rPr lang="en-US" dirty="0"/>
            <a:t>30 Sec. Commercial</a:t>
          </a:r>
        </a:p>
      </dgm:t>
    </dgm:pt>
    <dgm:pt modelId="{E95AC7FC-7AEB-46FE-9CC7-8523A57E07E9}" type="parTrans" cxnId="{933051C0-3A4C-4E9E-93FA-82C42B647220}">
      <dgm:prSet/>
      <dgm:spPr/>
      <dgm:t>
        <a:bodyPr/>
        <a:lstStyle/>
        <a:p>
          <a:endParaRPr lang="en-US"/>
        </a:p>
      </dgm:t>
    </dgm:pt>
    <dgm:pt modelId="{1D24B94B-46DE-4E95-AAAF-F6DC122C3380}" type="sibTrans" cxnId="{933051C0-3A4C-4E9E-93FA-82C42B647220}">
      <dgm:prSet/>
      <dgm:spPr/>
      <dgm:t>
        <a:bodyPr/>
        <a:lstStyle/>
        <a:p>
          <a:endParaRPr lang="en-US"/>
        </a:p>
      </dgm:t>
    </dgm:pt>
    <dgm:pt modelId="{AAED8E4E-18D1-40E7-82AB-9BCB04BE8C14}" type="pres">
      <dgm:prSet presAssocID="{AC3A9408-0283-4DF9-954F-F3DA04DD2745}" presName="Name0" presStyleCnt="0">
        <dgm:presLayoutVars>
          <dgm:dir/>
          <dgm:resizeHandles val="exact"/>
        </dgm:presLayoutVars>
      </dgm:prSet>
      <dgm:spPr/>
    </dgm:pt>
    <dgm:pt modelId="{05CE1116-4282-46FB-9089-D53061262A7D}" type="pres">
      <dgm:prSet presAssocID="{7EB092C2-6707-43B6-A41F-7D0B34057647}" presName="node" presStyleLbl="node1" presStyleIdx="0" presStyleCnt="3">
        <dgm:presLayoutVars>
          <dgm:bulletEnabled val="1"/>
        </dgm:presLayoutVars>
      </dgm:prSet>
      <dgm:spPr/>
    </dgm:pt>
    <dgm:pt modelId="{80652ABE-9475-45FF-BFEE-5718A0BE734C}" type="pres">
      <dgm:prSet presAssocID="{276E71EF-7E79-4CE7-8A75-9E72B80D03E6}" presName="sibTrans" presStyleLbl="sibTrans2D1" presStyleIdx="0" presStyleCnt="2"/>
      <dgm:spPr/>
    </dgm:pt>
    <dgm:pt modelId="{FC0FB0B3-4680-4CC2-947F-62940D09669B}" type="pres">
      <dgm:prSet presAssocID="{276E71EF-7E79-4CE7-8A75-9E72B80D03E6}" presName="connectorText" presStyleLbl="sibTrans2D1" presStyleIdx="0" presStyleCnt="2"/>
      <dgm:spPr/>
    </dgm:pt>
    <dgm:pt modelId="{3793B9B0-3A67-41D4-8963-425B54BD0501}" type="pres">
      <dgm:prSet presAssocID="{7C347371-D9EB-4DDE-AA69-A7BCE7E534B8}" presName="node" presStyleLbl="node1" presStyleIdx="1" presStyleCnt="3">
        <dgm:presLayoutVars>
          <dgm:bulletEnabled val="1"/>
        </dgm:presLayoutVars>
      </dgm:prSet>
      <dgm:spPr/>
    </dgm:pt>
    <dgm:pt modelId="{DC5F73D5-4E0F-40E8-B8D9-9873B98B64B5}" type="pres">
      <dgm:prSet presAssocID="{9DAEA4EA-93FA-4413-9A74-9434FE74A326}" presName="sibTrans" presStyleLbl="sibTrans2D1" presStyleIdx="1" presStyleCnt="2"/>
      <dgm:spPr/>
    </dgm:pt>
    <dgm:pt modelId="{8794F65E-AB00-4C99-9EF8-FFC3636587D5}" type="pres">
      <dgm:prSet presAssocID="{9DAEA4EA-93FA-4413-9A74-9434FE74A326}" presName="connectorText" presStyleLbl="sibTrans2D1" presStyleIdx="1" presStyleCnt="2"/>
      <dgm:spPr/>
    </dgm:pt>
    <dgm:pt modelId="{595A2525-462D-4EF0-8B8E-400ECBF99340}" type="pres">
      <dgm:prSet presAssocID="{FAA7F737-DE26-4392-BF47-9508F897B4CB}" presName="node" presStyleLbl="node1" presStyleIdx="2" presStyleCnt="3">
        <dgm:presLayoutVars>
          <dgm:bulletEnabled val="1"/>
        </dgm:presLayoutVars>
      </dgm:prSet>
      <dgm:spPr/>
    </dgm:pt>
  </dgm:ptLst>
  <dgm:cxnLst>
    <dgm:cxn modelId="{3C516C16-2C31-4E4C-82AD-DF9FEEAA5079}" type="presOf" srcId="{9DAEA4EA-93FA-4413-9A74-9434FE74A326}" destId="{8794F65E-AB00-4C99-9EF8-FFC3636587D5}" srcOrd="1" destOrd="0" presId="urn:microsoft.com/office/officeart/2005/8/layout/process1"/>
    <dgm:cxn modelId="{63368527-8F5F-4BC2-B930-6BC07B396734}" srcId="{AC3A9408-0283-4DF9-954F-F3DA04DD2745}" destId="{7EB092C2-6707-43B6-A41F-7D0B34057647}" srcOrd="0" destOrd="0" parTransId="{898F5466-2595-41C2-98AE-286BF4A125FC}" sibTransId="{276E71EF-7E79-4CE7-8A75-9E72B80D03E6}"/>
    <dgm:cxn modelId="{57CD1E2B-B731-4724-89EA-93B21C0F62F6}" type="presOf" srcId="{9DAEA4EA-93FA-4413-9A74-9434FE74A326}" destId="{DC5F73D5-4E0F-40E8-B8D9-9873B98B64B5}" srcOrd="0" destOrd="0" presId="urn:microsoft.com/office/officeart/2005/8/layout/process1"/>
    <dgm:cxn modelId="{D0DD8E47-380F-4B36-8730-A70402F5839A}" type="presOf" srcId="{276E71EF-7E79-4CE7-8A75-9E72B80D03E6}" destId="{FC0FB0B3-4680-4CC2-947F-62940D09669B}" srcOrd="1" destOrd="0" presId="urn:microsoft.com/office/officeart/2005/8/layout/process1"/>
    <dgm:cxn modelId="{1CE3564B-526A-47BC-87A1-AD295DE21A4B}" type="presOf" srcId="{276E71EF-7E79-4CE7-8A75-9E72B80D03E6}" destId="{80652ABE-9475-45FF-BFEE-5718A0BE734C}" srcOrd="0" destOrd="0" presId="urn:microsoft.com/office/officeart/2005/8/layout/process1"/>
    <dgm:cxn modelId="{A4BB8166-2A70-40EC-93C4-45F949F98AEC}" srcId="{AC3A9408-0283-4DF9-954F-F3DA04DD2745}" destId="{7C347371-D9EB-4DDE-AA69-A7BCE7E534B8}" srcOrd="1" destOrd="0" parTransId="{8D1E55BE-BA8F-47D2-9798-B7684C068475}" sibTransId="{9DAEA4EA-93FA-4413-9A74-9434FE74A326}"/>
    <dgm:cxn modelId="{DD66C979-371B-4F03-A71D-A1FFE72CB6A1}" type="presOf" srcId="{7C347371-D9EB-4DDE-AA69-A7BCE7E534B8}" destId="{3793B9B0-3A67-41D4-8963-425B54BD0501}" srcOrd="0" destOrd="0" presId="urn:microsoft.com/office/officeart/2005/8/layout/process1"/>
    <dgm:cxn modelId="{4E0C15AD-E081-4635-8876-4A00BCF0F50F}" type="presOf" srcId="{7EB092C2-6707-43B6-A41F-7D0B34057647}" destId="{05CE1116-4282-46FB-9089-D53061262A7D}" srcOrd="0" destOrd="0" presId="urn:microsoft.com/office/officeart/2005/8/layout/process1"/>
    <dgm:cxn modelId="{933051C0-3A4C-4E9E-93FA-82C42B647220}" srcId="{AC3A9408-0283-4DF9-954F-F3DA04DD2745}" destId="{FAA7F737-DE26-4392-BF47-9508F897B4CB}" srcOrd="2" destOrd="0" parTransId="{E95AC7FC-7AEB-46FE-9CC7-8523A57E07E9}" sibTransId="{1D24B94B-46DE-4E95-AAAF-F6DC122C3380}"/>
    <dgm:cxn modelId="{0C5656D4-733E-4AD5-BF85-2387E998A014}" type="presOf" srcId="{AC3A9408-0283-4DF9-954F-F3DA04DD2745}" destId="{AAED8E4E-18D1-40E7-82AB-9BCB04BE8C14}" srcOrd="0" destOrd="0" presId="urn:microsoft.com/office/officeart/2005/8/layout/process1"/>
    <dgm:cxn modelId="{AF1D5BEA-4FE7-4C82-B10C-8ABC623ED07F}" type="presOf" srcId="{FAA7F737-DE26-4392-BF47-9508F897B4CB}" destId="{595A2525-462D-4EF0-8B8E-400ECBF99340}" srcOrd="0" destOrd="0" presId="urn:microsoft.com/office/officeart/2005/8/layout/process1"/>
    <dgm:cxn modelId="{AE27B75D-7050-416E-9B24-F04A27FF544E}" type="presParOf" srcId="{AAED8E4E-18D1-40E7-82AB-9BCB04BE8C14}" destId="{05CE1116-4282-46FB-9089-D53061262A7D}" srcOrd="0" destOrd="0" presId="urn:microsoft.com/office/officeart/2005/8/layout/process1"/>
    <dgm:cxn modelId="{41CEB253-75DE-475F-A37C-91B03BB32E49}" type="presParOf" srcId="{AAED8E4E-18D1-40E7-82AB-9BCB04BE8C14}" destId="{80652ABE-9475-45FF-BFEE-5718A0BE734C}" srcOrd="1" destOrd="0" presId="urn:microsoft.com/office/officeart/2005/8/layout/process1"/>
    <dgm:cxn modelId="{883C113F-5EF4-4AEA-A462-932FB3927399}" type="presParOf" srcId="{80652ABE-9475-45FF-BFEE-5718A0BE734C}" destId="{FC0FB0B3-4680-4CC2-947F-62940D09669B}" srcOrd="0" destOrd="0" presId="urn:microsoft.com/office/officeart/2005/8/layout/process1"/>
    <dgm:cxn modelId="{1896DBC9-E53E-4FC4-9FCC-1AF1E6542A95}" type="presParOf" srcId="{AAED8E4E-18D1-40E7-82AB-9BCB04BE8C14}" destId="{3793B9B0-3A67-41D4-8963-425B54BD0501}" srcOrd="2" destOrd="0" presId="urn:microsoft.com/office/officeart/2005/8/layout/process1"/>
    <dgm:cxn modelId="{D39D8D1D-D0EB-4BB7-8E0B-5F50795BEF9E}" type="presParOf" srcId="{AAED8E4E-18D1-40E7-82AB-9BCB04BE8C14}" destId="{DC5F73D5-4E0F-40E8-B8D9-9873B98B64B5}" srcOrd="3" destOrd="0" presId="urn:microsoft.com/office/officeart/2005/8/layout/process1"/>
    <dgm:cxn modelId="{D83E184F-AD8B-450B-A780-B1782B4B07C6}" type="presParOf" srcId="{DC5F73D5-4E0F-40E8-B8D9-9873B98B64B5}" destId="{8794F65E-AB00-4C99-9EF8-FFC3636587D5}" srcOrd="0" destOrd="0" presId="urn:microsoft.com/office/officeart/2005/8/layout/process1"/>
    <dgm:cxn modelId="{4F882F8E-1919-4561-A3C8-A84305EAA42C}" type="presParOf" srcId="{AAED8E4E-18D1-40E7-82AB-9BCB04BE8C14}" destId="{595A2525-462D-4EF0-8B8E-400ECBF99340}"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CE1116-4282-46FB-9089-D53061262A7D}">
      <dsp:nvSpPr>
        <dsp:cNvPr id="0" name=""/>
        <dsp:cNvSpPr/>
      </dsp:nvSpPr>
      <dsp:spPr>
        <a:xfrm>
          <a:off x="7278" y="1659534"/>
          <a:ext cx="2175365" cy="130521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Keywords</a:t>
          </a:r>
        </a:p>
      </dsp:txBody>
      <dsp:txXfrm>
        <a:off x="45507" y="1697763"/>
        <a:ext cx="2098907" cy="1228761"/>
      </dsp:txXfrm>
    </dsp:sp>
    <dsp:sp modelId="{80652ABE-9475-45FF-BFEE-5718A0BE734C}">
      <dsp:nvSpPr>
        <dsp:cNvPr id="0" name=""/>
        <dsp:cNvSpPr/>
      </dsp:nvSpPr>
      <dsp:spPr>
        <a:xfrm>
          <a:off x="2400179" y="2042398"/>
          <a:ext cx="461177" cy="53949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2400179" y="2150296"/>
        <a:ext cx="322824" cy="323694"/>
      </dsp:txXfrm>
    </dsp:sp>
    <dsp:sp modelId="{3793B9B0-3A67-41D4-8963-425B54BD0501}">
      <dsp:nvSpPr>
        <dsp:cNvPr id="0" name=""/>
        <dsp:cNvSpPr/>
      </dsp:nvSpPr>
      <dsp:spPr>
        <a:xfrm>
          <a:off x="3052789" y="1659534"/>
          <a:ext cx="2175365" cy="130521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err="1"/>
            <a:t>Mindmap</a:t>
          </a:r>
          <a:endParaRPr lang="en-US" sz="2800" kern="1200" dirty="0"/>
        </a:p>
      </dsp:txBody>
      <dsp:txXfrm>
        <a:off x="3091018" y="1697763"/>
        <a:ext cx="2098907" cy="1228761"/>
      </dsp:txXfrm>
    </dsp:sp>
    <dsp:sp modelId="{DC5F73D5-4E0F-40E8-B8D9-9873B98B64B5}">
      <dsp:nvSpPr>
        <dsp:cNvPr id="0" name=""/>
        <dsp:cNvSpPr/>
      </dsp:nvSpPr>
      <dsp:spPr>
        <a:xfrm>
          <a:off x="5445691" y="2042398"/>
          <a:ext cx="461177" cy="53949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5445691" y="2150296"/>
        <a:ext cx="322824" cy="323694"/>
      </dsp:txXfrm>
    </dsp:sp>
    <dsp:sp modelId="{595A2525-462D-4EF0-8B8E-400ECBF99340}">
      <dsp:nvSpPr>
        <dsp:cNvPr id="0" name=""/>
        <dsp:cNvSpPr/>
      </dsp:nvSpPr>
      <dsp:spPr>
        <a:xfrm>
          <a:off x="6098300" y="1659534"/>
          <a:ext cx="2175365" cy="130521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30 Sec. Commercial</a:t>
          </a:r>
        </a:p>
      </dsp:txBody>
      <dsp:txXfrm>
        <a:off x="6136529" y="1697763"/>
        <a:ext cx="2098907" cy="122876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3FD77A-1B6E-424E-9657-C668AFEA973A}" type="datetimeFigureOut">
              <a:rPr lang="en-CA" smtClean="0"/>
              <a:t>2019-09-10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7DD1D2-8367-455C-BB86-2E82919AA3D8}" type="slidenum">
              <a:rPr lang="en-CA" smtClean="0"/>
              <a:t>‹#›</a:t>
            </a:fld>
            <a:endParaRPr lang="en-CA"/>
          </a:p>
        </p:txBody>
      </p:sp>
    </p:spTree>
    <p:extLst>
      <p:ext uri="{BB962C8B-B14F-4D97-AF65-F5344CB8AC3E}">
        <p14:creationId xmlns:p14="http://schemas.microsoft.com/office/powerpoint/2010/main" val="2024952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9/10/19 9:57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latin typeface="Trebuchet MS" pitchFamily="34" charset="0"/>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Trebuchet MS"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Trebuchet MS" pitchFamily="34" charset="0"/>
              </a:rPr>
            </a:br>
            <a:r>
              <a:rPr lang="en-US" sz="500" dirty="0">
                <a:solidFill>
                  <a:srgbClr val="000000"/>
                </a:solidFill>
                <a:latin typeface="Trebuchet MS" pitchFamily="34" charset="0"/>
              </a:rPr>
              <a:t>MICROSOFT MAKES NO WARRANTIES, EXPRESS, IMPLIED OR STATUTORY, AS TO THE INFORMATION IN THIS PRESENTATION.</a:t>
            </a:r>
          </a:p>
          <a:p>
            <a:endParaRPr lang="en-US" sz="500" dirty="0">
              <a:latin typeface="Trebuchet MS" pitchFamily="34" charset="0"/>
            </a:endParaRPr>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485747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pPr eaLnBrk="1" hangingPunct="1"/>
            <a:endParaRPr lang="en-CA" dirty="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303069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pPr eaLnBrk="1" hangingPunct="1"/>
            <a:endParaRPr lang="en-CA" dirty="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2649014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a:defRPr/>
            </a:pPr>
            <a:fld id="{18F69148-5FEF-F544-BE3A-7BCC96BACB96}" type="slidenum">
              <a:rPr lang="en-US" smtClean="0"/>
              <a:pPr>
                <a:defRPr/>
              </a:pPr>
              <a:t>8</a:t>
            </a:fld>
            <a:endParaRPr lang="en-US"/>
          </a:p>
        </p:txBody>
      </p:sp>
    </p:spTree>
    <p:extLst>
      <p:ext uri="{BB962C8B-B14F-4D97-AF65-F5344CB8AC3E}">
        <p14:creationId xmlns:p14="http://schemas.microsoft.com/office/powerpoint/2010/main" val="2943536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mind map will end up having seven different branches</a:t>
            </a:r>
            <a:r>
              <a:rPr lang="en-US" baseline="0" dirty="0"/>
              <a:t> and several sub branches.  You may use </a:t>
            </a:r>
            <a:r>
              <a:rPr lang="en-US" baseline="0" dirty="0" err="1"/>
              <a:t>colours</a:t>
            </a:r>
            <a:r>
              <a:rPr lang="en-US" baseline="0" dirty="0"/>
              <a:t> and images, if you prefer.  It’s up to you have you develop your mind map.”</a:t>
            </a:r>
            <a:endParaRPr lang="en-US" dirty="0"/>
          </a:p>
        </p:txBody>
      </p:sp>
      <p:sp>
        <p:nvSpPr>
          <p:cNvPr id="4" name="Slide Number Placeholder 3"/>
          <p:cNvSpPr>
            <a:spLocks noGrp="1"/>
          </p:cNvSpPr>
          <p:nvPr>
            <p:ph type="sldNum" sz="quarter" idx="10"/>
          </p:nvPr>
        </p:nvSpPr>
        <p:spPr/>
        <p:txBody>
          <a:bodyPr/>
          <a:lstStyle/>
          <a:p>
            <a:pPr>
              <a:defRPr/>
            </a:pPr>
            <a:fld id="{18F69148-5FEF-F544-BE3A-7BCC96BACB96}" type="slidenum">
              <a:rPr lang="en-US" smtClean="0"/>
              <a:pPr>
                <a:defRPr/>
              </a:pPr>
              <a:t>9</a:t>
            </a:fld>
            <a:endParaRPr lang="en-US"/>
          </a:p>
        </p:txBody>
      </p:sp>
    </p:spTree>
    <p:extLst>
      <p:ext uri="{BB962C8B-B14F-4D97-AF65-F5344CB8AC3E}">
        <p14:creationId xmlns:p14="http://schemas.microsoft.com/office/powerpoint/2010/main" val="3199245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F69148-5FEF-F544-BE3A-7BCC96BACB96}" type="slidenum">
              <a:rPr lang="en-US" smtClean="0"/>
              <a:pPr>
                <a:defRPr/>
              </a:pPr>
              <a:t>11</a:t>
            </a:fld>
            <a:endParaRPr lang="en-US"/>
          </a:p>
        </p:txBody>
      </p:sp>
    </p:spTree>
    <p:extLst>
      <p:ext uri="{BB962C8B-B14F-4D97-AF65-F5344CB8AC3E}">
        <p14:creationId xmlns:p14="http://schemas.microsoft.com/office/powerpoint/2010/main" val="2372586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C8ED81B8-5495-4122-B769-4A341EE5AF24}" type="datetimeFigureOut">
              <a:rPr lang="en-CA" smtClean="0"/>
              <a:t>2019-09-10</a:t>
            </a:fld>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B7AAE3DF-8BCF-45AC-8E72-A071F5067496}"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ED81B8-5495-4122-B769-4A341EE5AF24}" type="datetimeFigureOut">
              <a:rPr lang="en-CA" smtClean="0"/>
              <a:t>2019-09-10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8ED81B8-5495-4122-B769-4A341EE5AF24}" type="datetimeFigureOut">
              <a:rPr lang="en-CA" smtClean="0"/>
              <a:t>2019-09-10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AAE3DF-8BCF-45AC-8E72-A071F5067496}"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8ED81B8-5495-4122-B769-4A341EE5AF24}" type="datetimeFigureOut">
              <a:rPr lang="en-CA" smtClean="0"/>
              <a:t>2019-09-10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C8ED81B8-5495-4122-B769-4A341EE5AF24}" type="datetimeFigureOut">
              <a:rPr lang="en-CA" smtClean="0"/>
              <a:t>2019-09-10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C8ED81B8-5495-4122-B769-4A341EE5AF24}" type="datetimeFigureOut">
              <a:rPr lang="en-CA" smtClean="0"/>
              <a:t>2019-09-10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ED81B8-5495-4122-B769-4A341EE5AF24}" type="datetimeFigureOut">
              <a:rPr lang="en-CA" smtClean="0"/>
              <a:t>2019-09-10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8ED81B8-5495-4122-B769-4A341EE5AF24}" type="datetimeFigureOut">
              <a:rPr lang="en-CA" smtClean="0"/>
              <a:t>2019-09-10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8ED81B8-5495-4122-B769-4A341EE5AF24}" type="datetimeFigureOut">
              <a:rPr lang="en-CA" smtClean="0"/>
              <a:t>2019-09-10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B7AAE3DF-8BCF-45AC-8E72-A071F5067496}" type="slidenum">
              <a:rPr lang="en-CA" smtClean="0"/>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ED81B8-5495-4122-B769-4A341EE5AF24}" type="datetimeFigureOut">
              <a:rPr lang="en-CA" smtClean="0"/>
              <a:t>2019-09-10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ED81B8-5495-4122-B769-4A341EE5AF24}" type="datetimeFigureOut">
              <a:rPr lang="en-CA" smtClean="0"/>
              <a:t>2019-09-10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18" name="Text Placeholder 17"/>
          <p:cNvSpPr>
            <a:spLocks noGrp="1"/>
          </p:cNvSpPr>
          <p:nvPr>
            <p:ph type="body" sz="quarter" idx="12"/>
          </p:nvPr>
        </p:nvSpPr>
        <p:spPr>
          <a:xfrm>
            <a:off x="838200" y="1524000"/>
            <a:ext cx="7543800" cy="4495800"/>
          </a:xfrm>
          <a:prstGeom prst="rect">
            <a:avLst/>
          </a:prstGeom>
        </p:spPr>
        <p:txBody>
          <a:bodyPr/>
          <a:lstStyle>
            <a:lvl1pPr>
              <a:buClr>
                <a:srgbClr val="45B349"/>
              </a:buClr>
              <a:defRPr>
                <a:latin typeface="Calibri"/>
                <a:cs typeface="Calibri"/>
              </a:defRPr>
            </a:lvl1pPr>
            <a:lvl2pPr>
              <a:buClr>
                <a:srgbClr val="45B349"/>
              </a:buClr>
              <a:buSzPct val="85000"/>
              <a:buFont typeface="Arial"/>
              <a:buChar char="•"/>
              <a:defRPr>
                <a:latin typeface="Calibri"/>
                <a:cs typeface="Calibri"/>
              </a:defRPr>
            </a:lvl2pPr>
            <a:lvl3pPr>
              <a:buClr>
                <a:srgbClr val="45B349"/>
              </a:buClr>
              <a:buSzPct val="70000"/>
              <a:defRPr>
                <a:latin typeface="Calibri"/>
                <a:cs typeface="Calibri"/>
              </a:defRPr>
            </a:lvl3pPr>
            <a:lvl4pPr>
              <a:defRPr>
                <a:latin typeface="Verdana"/>
                <a:cs typeface="Verdana"/>
              </a:defRPr>
            </a:lvl4pPr>
            <a:lvl5pPr>
              <a:defRPr>
                <a:latin typeface="Verdana"/>
                <a:cs typeface="Verdana"/>
              </a:defRPr>
            </a:lvl5pPr>
          </a:lstStyle>
          <a:p>
            <a:pPr lvl="0"/>
            <a:r>
              <a:rPr lang="en-CA" dirty="0"/>
              <a:t>Click to edit Master text styles</a:t>
            </a:r>
          </a:p>
          <a:p>
            <a:pPr lvl="1"/>
            <a:r>
              <a:rPr lang="en-CA" dirty="0"/>
              <a:t>Second level</a:t>
            </a:r>
          </a:p>
          <a:p>
            <a:pPr lvl="2"/>
            <a:r>
              <a:rPr lang="en-CA" dirty="0"/>
              <a:t>Third level</a:t>
            </a:r>
          </a:p>
        </p:txBody>
      </p:sp>
      <p:sp>
        <p:nvSpPr>
          <p:cNvPr id="4" name="Rectangle 5"/>
          <p:cNvSpPr>
            <a:spLocks noGrp="1" noChangeArrowheads="1"/>
          </p:cNvSpPr>
          <p:nvPr>
            <p:ph type="title"/>
          </p:nvPr>
        </p:nvSpPr>
        <p:spPr bwMode="auto">
          <a:xfrm>
            <a:off x="2195736" y="902533"/>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a:t>
            </a:r>
          </a:p>
        </p:txBody>
      </p:sp>
    </p:spTree>
    <p:extLst>
      <p:ext uri="{BB962C8B-B14F-4D97-AF65-F5344CB8AC3E}">
        <p14:creationId xmlns:p14="http://schemas.microsoft.com/office/powerpoint/2010/main" val="3099050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8ED81B8-5495-4122-B769-4A341EE5AF24}" type="datetimeFigureOut">
              <a:rPr lang="en-CA" smtClean="0"/>
              <a:t>2019-09-10</a:t>
            </a:fld>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7AAE3DF-8BCF-45AC-8E72-A071F5067496}" type="slidenum">
              <a:rPr lang="en-CA" smtClean="0"/>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www.mindmeister.com/" TargetMode="External"/><Relationship Id="rId7" Type="http://schemas.openxmlformats.org/officeDocument/2006/relationships/hyperlink" Target="http://www.youtube.com/watch?v=wLWV0XN7K1g"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hyperlink" Target="http://www.youtube.com/watch?v=4wZ5wV5dPZc" TargetMode="External"/><Relationship Id="rId4" Type="http://schemas.openxmlformats.org/officeDocument/2006/relationships/hyperlink" Target="http://www.mindomo.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tx1"/>
                </a:solidFill>
              </a:rPr>
              <a:t>CAREER MANAGEMENT</a:t>
            </a:r>
          </a:p>
        </p:txBody>
      </p:sp>
      <p:sp>
        <p:nvSpPr>
          <p:cNvPr id="3" name="Subtitle 2"/>
          <p:cNvSpPr>
            <a:spLocks noGrp="1"/>
          </p:cNvSpPr>
          <p:nvPr>
            <p:ph type="subTitle" idx="1"/>
          </p:nvPr>
        </p:nvSpPr>
        <p:spPr>
          <a:xfrm>
            <a:off x="609600" y="4876800"/>
            <a:ext cx="7681913" cy="1370012"/>
          </a:xfrm>
        </p:spPr>
        <p:txBody>
          <a:bodyPr>
            <a:normAutofit/>
          </a:bodyPr>
          <a:lstStyle/>
          <a:p>
            <a:r>
              <a:rPr lang="en-US" dirty="0"/>
              <a:t>MGT4303</a:t>
            </a:r>
          </a:p>
        </p:txBody>
      </p:sp>
    </p:spTree>
    <p:extLst>
      <p:ext uri="{BB962C8B-B14F-4D97-AF65-F5344CB8AC3E}">
        <p14:creationId xmlns:p14="http://schemas.microsoft.com/office/powerpoint/2010/main" val="1824739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32E8-0AE2-5C43-BAFB-AB87D53D3F15}"/>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6B4EB0F9-CBC2-414F-8CCE-A7859B638401}"/>
              </a:ext>
            </a:extLst>
          </p:cNvPr>
          <p:cNvSpPr>
            <a:spLocks noGrp="1"/>
          </p:cNvSpPr>
          <p:nvPr>
            <p:ph idx="1"/>
          </p:nvPr>
        </p:nvSpPr>
        <p:spPr>
          <a:xfrm>
            <a:off x="457200" y="2286000"/>
            <a:ext cx="8229600" cy="4038600"/>
          </a:xfrm>
        </p:spPr>
        <p:txBody>
          <a:bodyPr/>
          <a:lstStyle/>
          <a:p>
            <a:r>
              <a:rPr lang="en-US" dirty="0"/>
              <a:t>Brand Called You Assignment</a:t>
            </a:r>
          </a:p>
          <a:p>
            <a:r>
              <a:rPr lang="en-US" dirty="0"/>
              <a:t>Discover and Declare Process</a:t>
            </a:r>
          </a:p>
          <a:p>
            <a:r>
              <a:rPr lang="en-US" dirty="0"/>
              <a:t>Know Yourself Assignment</a:t>
            </a:r>
          </a:p>
          <a:p>
            <a:r>
              <a:rPr lang="en-US" dirty="0"/>
              <a:t>Homework</a:t>
            </a:r>
          </a:p>
        </p:txBody>
      </p:sp>
    </p:spTree>
    <p:extLst>
      <p:ext uri="{BB962C8B-B14F-4D97-AF65-F5344CB8AC3E}">
        <p14:creationId xmlns:p14="http://schemas.microsoft.com/office/powerpoint/2010/main" val="2029319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39E0-DF5D-C740-A874-4DADB231A14F}"/>
              </a:ext>
            </a:extLst>
          </p:cNvPr>
          <p:cNvSpPr>
            <a:spLocks noGrp="1"/>
          </p:cNvSpPr>
          <p:nvPr>
            <p:ph type="title"/>
          </p:nvPr>
        </p:nvSpPr>
        <p:spPr>
          <a:xfrm>
            <a:off x="457200" y="1752600"/>
            <a:ext cx="8229600" cy="1524000"/>
          </a:xfrm>
        </p:spPr>
        <p:txBody>
          <a:bodyPr>
            <a:normAutofit fontScale="90000"/>
          </a:bodyPr>
          <a:lstStyle/>
          <a:p>
            <a:pPr algn="ctr"/>
            <a:r>
              <a:rPr lang="en-US" dirty="0"/>
              <a:t>Close Laptops</a:t>
            </a:r>
            <a:br>
              <a:rPr lang="en-US" dirty="0"/>
            </a:br>
            <a:r>
              <a:rPr lang="en-US" dirty="0"/>
              <a:t>Silence and Put Away Phones</a:t>
            </a:r>
          </a:p>
        </p:txBody>
      </p:sp>
    </p:spTree>
    <p:extLst>
      <p:ext uri="{BB962C8B-B14F-4D97-AF65-F5344CB8AC3E}">
        <p14:creationId xmlns:p14="http://schemas.microsoft.com/office/powerpoint/2010/main" val="2220250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1141878"/>
            <a:ext cx="7690073" cy="510243"/>
          </a:xfrm>
        </p:spPr>
        <p:txBody>
          <a:bodyPr>
            <a:normAutofit fontScale="90000"/>
          </a:bodyPr>
          <a:lstStyle/>
          <a:p>
            <a:r>
              <a:rPr lang="en-US" dirty="0"/>
              <a:t>Discover and Declare Process</a:t>
            </a:r>
          </a:p>
        </p:txBody>
      </p:sp>
      <p:graphicFrame>
        <p:nvGraphicFramePr>
          <p:cNvPr id="5" name="Diagram 4"/>
          <p:cNvGraphicFramePr/>
          <p:nvPr>
            <p:extLst>
              <p:ext uri="{D42A27DB-BD31-4B8C-83A1-F6EECF244321}">
                <p14:modId xmlns:p14="http://schemas.microsoft.com/office/powerpoint/2010/main" val="3987278829"/>
              </p:ext>
            </p:extLst>
          </p:nvPr>
        </p:nvGraphicFramePr>
        <p:xfrm>
          <a:off x="323529" y="1397000"/>
          <a:ext cx="8280944" cy="4624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F800E3FB-8346-D841-A715-70B77722FD1C}"/>
              </a:ext>
            </a:extLst>
          </p:cNvPr>
          <p:cNvSpPr txBox="1"/>
          <p:nvPr/>
        </p:nvSpPr>
        <p:spPr>
          <a:xfrm>
            <a:off x="323529" y="4572000"/>
            <a:ext cx="1886271" cy="400110"/>
          </a:xfrm>
          <a:prstGeom prst="rect">
            <a:avLst/>
          </a:prstGeom>
          <a:noFill/>
        </p:spPr>
        <p:txBody>
          <a:bodyPr wrap="square" rtlCol="0">
            <a:spAutoFit/>
          </a:bodyPr>
          <a:lstStyle/>
          <a:p>
            <a:r>
              <a:rPr lang="en-US" sz="2000" dirty="0"/>
              <a:t>In-Class Today</a:t>
            </a:r>
          </a:p>
        </p:txBody>
      </p:sp>
      <p:sp>
        <p:nvSpPr>
          <p:cNvPr id="6" name="TextBox 5">
            <a:extLst>
              <a:ext uri="{FF2B5EF4-FFF2-40B4-BE49-F238E27FC236}">
                <a16:creationId xmlns:a16="http://schemas.microsoft.com/office/drawing/2014/main" id="{88CB676B-29F6-EB41-B8C6-F6345C885843}"/>
              </a:ext>
            </a:extLst>
          </p:cNvPr>
          <p:cNvSpPr txBox="1"/>
          <p:nvPr/>
        </p:nvSpPr>
        <p:spPr>
          <a:xfrm>
            <a:off x="3520865" y="4572000"/>
            <a:ext cx="1886271" cy="400110"/>
          </a:xfrm>
          <a:prstGeom prst="rect">
            <a:avLst/>
          </a:prstGeom>
          <a:noFill/>
        </p:spPr>
        <p:txBody>
          <a:bodyPr wrap="square" rtlCol="0">
            <a:spAutoFit/>
          </a:bodyPr>
          <a:lstStyle/>
          <a:p>
            <a:r>
              <a:rPr lang="en-US" sz="2000" dirty="0"/>
              <a:t>Homework</a:t>
            </a:r>
          </a:p>
        </p:txBody>
      </p:sp>
      <p:sp>
        <p:nvSpPr>
          <p:cNvPr id="7" name="TextBox 6">
            <a:extLst>
              <a:ext uri="{FF2B5EF4-FFF2-40B4-BE49-F238E27FC236}">
                <a16:creationId xmlns:a16="http://schemas.microsoft.com/office/drawing/2014/main" id="{FF0DAFF5-32CE-0643-9179-1D804718ACEA}"/>
              </a:ext>
            </a:extLst>
          </p:cNvPr>
          <p:cNvSpPr txBox="1"/>
          <p:nvPr/>
        </p:nvSpPr>
        <p:spPr>
          <a:xfrm>
            <a:off x="6172201" y="4572000"/>
            <a:ext cx="2819400" cy="400110"/>
          </a:xfrm>
          <a:prstGeom prst="rect">
            <a:avLst/>
          </a:prstGeom>
          <a:noFill/>
        </p:spPr>
        <p:txBody>
          <a:bodyPr wrap="square" rtlCol="0">
            <a:spAutoFit/>
          </a:bodyPr>
          <a:lstStyle/>
          <a:p>
            <a:r>
              <a:rPr lang="en-US" sz="2000" dirty="0"/>
              <a:t>Next Class + Homework</a:t>
            </a:r>
          </a:p>
        </p:txBody>
      </p:sp>
    </p:spTree>
    <p:extLst>
      <p:ext uri="{BB962C8B-B14F-4D97-AF65-F5344CB8AC3E}">
        <p14:creationId xmlns:p14="http://schemas.microsoft.com/office/powerpoint/2010/main" val="1523257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1"/>
          <p:cNvSpPr>
            <a:spLocks noGrp="1"/>
          </p:cNvSpPr>
          <p:nvPr>
            <p:ph type="body" sz="quarter" idx="12"/>
          </p:nvPr>
        </p:nvSpPr>
        <p:spPr>
          <a:xfrm>
            <a:off x="179512" y="2132855"/>
            <a:ext cx="8640960" cy="4363779"/>
          </a:xfrm>
        </p:spPr>
        <p:txBody>
          <a:bodyPr>
            <a:normAutofit/>
          </a:bodyPr>
          <a:lstStyle/>
          <a:p>
            <a:pPr eaLnBrk="1" hangingPunct="1"/>
            <a:r>
              <a:rPr lang="en-US" sz="2800" b="1" dirty="0">
                <a:latin typeface="Calibri" pitchFamily="-109" charset="0"/>
                <a:ea typeface="Verdana" pitchFamily="-109" charset="0"/>
                <a:cs typeface="Verdana" pitchFamily="-109" charset="0"/>
              </a:rPr>
              <a:t>Materials:</a:t>
            </a:r>
          </a:p>
          <a:p>
            <a:pPr lvl="1" eaLnBrk="1" hangingPunct="1"/>
            <a:r>
              <a:rPr lang="en-US" sz="2800" dirty="0">
                <a:latin typeface="Calibri" pitchFamily="-109" charset="0"/>
                <a:ea typeface="Verdana" pitchFamily="-109" charset="0"/>
                <a:cs typeface="Verdana" pitchFamily="-109" charset="0"/>
              </a:rPr>
              <a:t>Paper and pen or pencil if you prefer written notes.</a:t>
            </a:r>
          </a:p>
          <a:p>
            <a:pPr lvl="1" eaLnBrk="1" hangingPunct="1"/>
            <a:r>
              <a:rPr lang="en-US" sz="2800" dirty="0">
                <a:latin typeface="Calibri" pitchFamily="-109" charset="0"/>
                <a:ea typeface="Verdana" pitchFamily="-109" charset="0"/>
                <a:cs typeface="Verdana" pitchFamily="-109" charset="0"/>
              </a:rPr>
              <a:t>Laptop for research and electronic notes.</a:t>
            </a:r>
          </a:p>
          <a:p>
            <a:pPr lvl="1" eaLnBrk="1" hangingPunct="1"/>
            <a:r>
              <a:rPr lang="en-US" sz="2800" dirty="0">
                <a:latin typeface="Calibri" pitchFamily="-109" charset="0"/>
                <a:ea typeface="Verdana" pitchFamily="-109" charset="0"/>
                <a:cs typeface="Verdana" pitchFamily="-109" charset="0"/>
              </a:rPr>
              <a:t>Career worksheet 2-3</a:t>
            </a:r>
          </a:p>
        </p:txBody>
      </p:sp>
      <p:sp>
        <p:nvSpPr>
          <p:cNvPr id="6" name="Title 2"/>
          <p:cNvSpPr>
            <a:spLocks noGrp="1"/>
          </p:cNvSpPr>
          <p:nvPr>
            <p:ph type="title"/>
          </p:nvPr>
        </p:nvSpPr>
        <p:spPr>
          <a:xfrm>
            <a:off x="160139" y="1143000"/>
            <a:ext cx="8812088" cy="510243"/>
          </a:xfrm>
        </p:spPr>
        <p:txBody>
          <a:bodyPr>
            <a:normAutofit fontScale="90000"/>
          </a:bodyPr>
          <a:lstStyle/>
          <a:p>
            <a:r>
              <a:rPr lang="en-US" dirty="0"/>
              <a:t>Group Activity to Find Your Keywords</a:t>
            </a:r>
          </a:p>
        </p:txBody>
      </p:sp>
    </p:spTree>
    <p:extLst>
      <p:ext uri="{BB962C8B-B14F-4D97-AF65-F5344CB8AC3E}">
        <p14:creationId xmlns:p14="http://schemas.microsoft.com/office/powerpoint/2010/main" val="3300092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838200" y="2057400"/>
            <a:ext cx="7543800" cy="4611960"/>
          </a:xfrm>
        </p:spPr>
        <p:txBody>
          <a:bodyPr/>
          <a:lstStyle/>
          <a:p>
            <a:pPr marL="0" indent="0">
              <a:buNone/>
            </a:pPr>
            <a:r>
              <a:rPr lang="en-US" dirty="0"/>
              <a:t>Groups of 3-4 </a:t>
            </a:r>
            <a:r>
              <a:rPr lang="en-US"/>
              <a:t>complete 7 </a:t>
            </a:r>
            <a:r>
              <a:rPr lang="en-US" dirty="0"/>
              <a:t>question sheets</a:t>
            </a:r>
          </a:p>
          <a:p>
            <a:r>
              <a:rPr lang="en-US" dirty="0"/>
              <a:t>Values</a:t>
            </a:r>
          </a:p>
          <a:p>
            <a:r>
              <a:rPr lang="en-US" dirty="0"/>
              <a:t>Personality</a:t>
            </a:r>
          </a:p>
          <a:p>
            <a:r>
              <a:rPr lang="en-US" dirty="0"/>
              <a:t>Passions</a:t>
            </a:r>
          </a:p>
          <a:p>
            <a:r>
              <a:rPr lang="en-US" dirty="0"/>
              <a:t>Strengths</a:t>
            </a:r>
          </a:p>
          <a:p>
            <a:r>
              <a:rPr lang="en-US" dirty="0"/>
              <a:t>Achievements</a:t>
            </a:r>
          </a:p>
          <a:p>
            <a:r>
              <a:rPr lang="en-US" dirty="0"/>
              <a:t>Target</a:t>
            </a:r>
          </a:p>
          <a:p>
            <a:r>
              <a:rPr lang="en-US" dirty="0"/>
              <a:t>Opinions of Others</a:t>
            </a:r>
          </a:p>
          <a:p>
            <a:pPr marL="0" indent="0">
              <a:buNone/>
            </a:pPr>
            <a:endParaRPr lang="en-US" dirty="0"/>
          </a:p>
          <a:p>
            <a:endParaRPr lang="en-US" dirty="0"/>
          </a:p>
        </p:txBody>
      </p:sp>
      <p:sp>
        <p:nvSpPr>
          <p:cNvPr id="3" name="Title 2"/>
          <p:cNvSpPr>
            <a:spLocks noGrp="1"/>
          </p:cNvSpPr>
          <p:nvPr>
            <p:ph type="title"/>
          </p:nvPr>
        </p:nvSpPr>
        <p:spPr>
          <a:xfrm>
            <a:off x="114300" y="1219200"/>
            <a:ext cx="8991600" cy="510243"/>
          </a:xfrm>
        </p:spPr>
        <p:txBody>
          <a:bodyPr>
            <a:normAutofit fontScale="90000"/>
          </a:bodyPr>
          <a:lstStyle/>
          <a:p>
            <a:r>
              <a:rPr lang="en-US" dirty="0"/>
              <a:t>Group Activity to Find Your Keywords</a:t>
            </a:r>
          </a:p>
        </p:txBody>
      </p:sp>
    </p:spTree>
    <p:extLst>
      <p:ext uri="{BB962C8B-B14F-4D97-AF65-F5344CB8AC3E}">
        <p14:creationId xmlns:p14="http://schemas.microsoft.com/office/powerpoint/2010/main" val="3832451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1"/>
          <p:cNvSpPr>
            <a:spLocks noGrp="1"/>
          </p:cNvSpPr>
          <p:nvPr>
            <p:ph type="body" sz="quarter" idx="12"/>
          </p:nvPr>
        </p:nvSpPr>
        <p:spPr>
          <a:xfrm>
            <a:off x="179512" y="1981200"/>
            <a:ext cx="8640960" cy="4515434"/>
          </a:xfrm>
        </p:spPr>
        <p:txBody>
          <a:bodyPr/>
          <a:lstStyle/>
          <a:p>
            <a:pPr eaLnBrk="1" hangingPunct="1"/>
            <a:r>
              <a:rPr lang="en-US" b="1" dirty="0">
                <a:latin typeface="Calibri" pitchFamily="-109" charset="0"/>
                <a:ea typeface="Verdana" pitchFamily="-109" charset="0"/>
                <a:cs typeface="Verdana" pitchFamily="-109" charset="0"/>
              </a:rPr>
              <a:t>Instructions for each sheet:</a:t>
            </a:r>
          </a:p>
          <a:p>
            <a:pPr lvl="1"/>
            <a:r>
              <a:rPr lang="en-US" dirty="0">
                <a:latin typeface="Calibri" pitchFamily="-109" charset="0"/>
                <a:ea typeface="Verdana" pitchFamily="-109" charset="0"/>
                <a:cs typeface="Verdana" pitchFamily="-109" charset="0"/>
              </a:rPr>
              <a:t>Work together to answer group questions</a:t>
            </a:r>
          </a:p>
          <a:p>
            <a:pPr lvl="1"/>
            <a:r>
              <a:rPr lang="en-US" dirty="0">
                <a:latin typeface="Calibri" pitchFamily="-109" charset="0"/>
                <a:ea typeface="Verdana" pitchFamily="-109" charset="0"/>
                <a:cs typeface="Verdana" pitchFamily="-109" charset="0"/>
              </a:rPr>
              <a:t>Answer individual questions – you can help each other!</a:t>
            </a:r>
          </a:p>
          <a:p>
            <a:pPr lvl="1"/>
            <a:r>
              <a:rPr lang="en-US" dirty="0">
                <a:latin typeface="Calibri" pitchFamily="-109" charset="0"/>
                <a:ea typeface="Verdana" pitchFamily="-109" charset="0"/>
                <a:cs typeface="Verdana" pitchFamily="-109" charset="0"/>
              </a:rPr>
              <a:t>DO NOT move on until EVERYONE is finished.</a:t>
            </a:r>
          </a:p>
          <a:p>
            <a:pPr lvl="1"/>
            <a:r>
              <a:rPr lang="en-US" dirty="0">
                <a:latin typeface="Calibri" pitchFamily="-109" charset="0"/>
                <a:ea typeface="Verdana" pitchFamily="-109" charset="0"/>
                <a:cs typeface="Verdana" pitchFamily="-109" charset="0"/>
              </a:rPr>
              <a:t>Bring your question sheet to the front and get a new one.</a:t>
            </a:r>
          </a:p>
          <a:p>
            <a:pPr lvl="1" eaLnBrk="1" hangingPunct="1"/>
            <a:r>
              <a:rPr lang="en-US" dirty="0">
                <a:latin typeface="Calibri" pitchFamily="-109" charset="0"/>
                <a:ea typeface="Verdana" pitchFamily="-109" charset="0"/>
                <a:cs typeface="Verdana" pitchFamily="-109" charset="0"/>
              </a:rPr>
              <a:t>Take your own notes – you will need to submit them</a:t>
            </a:r>
          </a:p>
          <a:p>
            <a:pPr lvl="1"/>
            <a:r>
              <a:rPr lang="en-US" dirty="0"/>
              <a:t>Include </a:t>
            </a:r>
            <a:r>
              <a:rPr lang="en-US" u="sng" dirty="0"/>
              <a:t>titles</a:t>
            </a:r>
            <a:r>
              <a:rPr lang="en-US" dirty="0"/>
              <a:t> for each question sheet and </a:t>
            </a:r>
            <a:r>
              <a:rPr lang="en-US" u="sng" dirty="0"/>
              <a:t>number</a:t>
            </a:r>
            <a:r>
              <a:rPr lang="en-US" dirty="0"/>
              <a:t> your questions</a:t>
            </a:r>
            <a:endParaRPr lang="en-US" dirty="0">
              <a:latin typeface="Calibri" pitchFamily="-109" charset="0"/>
              <a:ea typeface="Verdana" pitchFamily="-109" charset="0"/>
              <a:cs typeface="Verdana" pitchFamily="-109" charset="0"/>
            </a:endParaRPr>
          </a:p>
        </p:txBody>
      </p:sp>
      <p:sp>
        <p:nvSpPr>
          <p:cNvPr id="6" name="Title 2"/>
          <p:cNvSpPr>
            <a:spLocks noGrp="1"/>
          </p:cNvSpPr>
          <p:nvPr>
            <p:ph type="title"/>
          </p:nvPr>
        </p:nvSpPr>
        <p:spPr>
          <a:xfrm>
            <a:off x="179512" y="1017838"/>
            <a:ext cx="8964488" cy="510243"/>
          </a:xfrm>
        </p:spPr>
        <p:txBody>
          <a:bodyPr>
            <a:normAutofit fontScale="90000"/>
          </a:bodyPr>
          <a:lstStyle/>
          <a:p>
            <a:r>
              <a:rPr lang="en-US" dirty="0"/>
              <a:t>Group Activity to Find Your Keywords</a:t>
            </a:r>
          </a:p>
        </p:txBody>
      </p:sp>
    </p:spTree>
    <p:extLst>
      <p:ext uri="{BB962C8B-B14F-4D97-AF65-F5344CB8AC3E}">
        <p14:creationId xmlns:p14="http://schemas.microsoft.com/office/powerpoint/2010/main" val="3354894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95736" y="764704"/>
            <a:ext cx="6408737" cy="510243"/>
          </a:xfrm>
        </p:spPr>
        <p:txBody>
          <a:bodyPr>
            <a:normAutofit fontScale="90000"/>
          </a:bodyPr>
          <a:lstStyle/>
          <a:p>
            <a:r>
              <a:rPr lang="en-US" dirty="0"/>
              <a:t>Mind Mapping Time</a:t>
            </a:r>
          </a:p>
        </p:txBody>
      </p:sp>
      <p:sp>
        <p:nvSpPr>
          <p:cNvPr id="4" name="Text Placeholder 1"/>
          <p:cNvSpPr txBox="1">
            <a:spLocks/>
          </p:cNvSpPr>
          <p:nvPr/>
        </p:nvSpPr>
        <p:spPr bwMode="auto">
          <a:xfrm>
            <a:off x="5007048" y="1611370"/>
            <a:ext cx="3589784" cy="443595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Clr>
                <a:srgbClr val="45B349"/>
              </a:buClr>
              <a:buSzPct val="85000"/>
              <a:buChar char="•"/>
              <a:defRPr sz="3200" kern="1200">
                <a:solidFill>
                  <a:schemeClr val="tx1"/>
                </a:solidFill>
                <a:latin typeface="Calibri"/>
                <a:ea typeface="ＭＳ Ｐゴシック" pitchFamily="-108" charset="-128"/>
                <a:cs typeface="Calibri"/>
              </a:defRPr>
            </a:lvl1pPr>
            <a:lvl2pPr marL="742950" indent="-285750" algn="l" defTabSz="457200" rtl="0" eaLnBrk="0" fontAlgn="base" hangingPunct="0">
              <a:spcBef>
                <a:spcPct val="20000"/>
              </a:spcBef>
              <a:spcAft>
                <a:spcPct val="0"/>
              </a:spcAft>
              <a:buClr>
                <a:srgbClr val="45B349"/>
              </a:buClr>
              <a:buSzPct val="85000"/>
              <a:buFont typeface="Arial"/>
              <a:buChar char="•"/>
              <a:defRPr sz="2800" kern="1200">
                <a:solidFill>
                  <a:schemeClr val="tx1"/>
                </a:solidFill>
                <a:latin typeface="Calibri"/>
                <a:ea typeface="ＭＳ Ｐゴシック" pitchFamily="-108" charset="-128"/>
                <a:cs typeface="Calibri"/>
              </a:defRPr>
            </a:lvl2pPr>
            <a:lvl3pPr marL="1143000" indent="-228600" algn="l" defTabSz="457200" rtl="0" eaLnBrk="0" fontAlgn="base" hangingPunct="0">
              <a:spcBef>
                <a:spcPct val="20000"/>
              </a:spcBef>
              <a:spcAft>
                <a:spcPct val="0"/>
              </a:spcAft>
              <a:buClr>
                <a:srgbClr val="45B349"/>
              </a:buClr>
              <a:buSzPct val="70000"/>
              <a:buChar char="•"/>
              <a:defRPr sz="2400" kern="1200">
                <a:solidFill>
                  <a:schemeClr val="tx1"/>
                </a:solidFill>
                <a:latin typeface="Calibri"/>
                <a:ea typeface="ＭＳ Ｐゴシック" pitchFamily="-108" charset="-128"/>
                <a:cs typeface="Calibri"/>
              </a:defRPr>
            </a:lvl3pPr>
            <a:lvl4pPr marL="1600200" indent="-228600" algn="l" defTabSz="457200" rtl="0" eaLnBrk="0" fontAlgn="base" hangingPunct="0">
              <a:spcBef>
                <a:spcPct val="20000"/>
              </a:spcBef>
              <a:spcAft>
                <a:spcPct val="0"/>
              </a:spcAft>
              <a:buClr>
                <a:srgbClr val="45B349"/>
              </a:buClr>
              <a:buSzPct val="85000"/>
              <a:buChar char="•"/>
              <a:defRPr sz="2000" kern="1200">
                <a:solidFill>
                  <a:schemeClr val="tx1"/>
                </a:solidFill>
                <a:latin typeface="Verdana"/>
                <a:ea typeface="ＭＳ Ｐゴシック" pitchFamily="-108" charset="-128"/>
                <a:cs typeface="Verdana"/>
              </a:defRPr>
            </a:lvl4pPr>
            <a:lvl5pPr marL="2057400" indent="-228600" algn="l" defTabSz="457200" rtl="0" eaLnBrk="0" fontAlgn="base" hangingPunct="0">
              <a:spcBef>
                <a:spcPct val="20000"/>
              </a:spcBef>
              <a:spcAft>
                <a:spcPct val="0"/>
              </a:spcAft>
              <a:buClr>
                <a:srgbClr val="45B349"/>
              </a:buClr>
              <a:buSzPct val="85000"/>
              <a:buChar char="•"/>
              <a:defRPr sz="2000" kern="1200">
                <a:solidFill>
                  <a:schemeClr val="tx1"/>
                </a:solidFill>
                <a:latin typeface="Verdana"/>
                <a:ea typeface="ＭＳ Ｐゴシック" pitchFamily="-108" charset="-128"/>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to Mind Map by Think Buzan.com</a:t>
            </a:r>
          </a:p>
          <a:p>
            <a:endParaRPr lang="en-US" dirty="0"/>
          </a:p>
          <a:p>
            <a:r>
              <a:rPr lang="en-US" dirty="0"/>
              <a:t>How to Mind Map by </a:t>
            </a:r>
            <a:r>
              <a:rPr lang="en-US" dirty="0" err="1"/>
              <a:t>MacGrercy</a:t>
            </a:r>
            <a:r>
              <a:rPr lang="en-US" dirty="0"/>
              <a:t> Consultant</a:t>
            </a:r>
          </a:p>
        </p:txBody>
      </p:sp>
      <p:sp>
        <p:nvSpPr>
          <p:cNvPr id="5" name="Text Placeholder 1"/>
          <p:cNvSpPr txBox="1">
            <a:spLocks/>
          </p:cNvSpPr>
          <p:nvPr/>
        </p:nvSpPr>
        <p:spPr bwMode="auto">
          <a:xfrm>
            <a:off x="179512" y="1551528"/>
            <a:ext cx="432048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Clr>
                <a:srgbClr val="45B349"/>
              </a:buClr>
              <a:buSzPct val="85000"/>
              <a:buChar char="•"/>
              <a:defRPr sz="3200" kern="1200">
                <a:solidFill>
                  <a:schemeClr val="tx1"/>
                </a:solidFill>
                <a:latin typeface="Calibri"/>
                <a:ea typeface="ＭＳ Ｐゴシック" charset="-128"/>
                <a:cs typeface="Calibri"/>
              </a:defRPr>
            </a:lvl1pPr>
            <a:lvl2pPr marL="742950" indent="-285750" algn="l" defTabSz="457200" rtl="0" eaLnBrk="0" fontAlgn="base" hangingPunct="0">
              <a:spcBef>
                <a:spcPct val="20000"/>
              </a:spcBef>
              <a:spcAft>
                <a:spcPct val="0"/>
              </a:spcAft>
              <a:buClr>
                <a:srgbClr val="45B349"/>
              </a:buClr>
              <a:buSzPct val="85000"/>
              <a:buFont typeface="Arial"/>
              <a:buChar char="•"/>
              <a:defRPr sz="2800" kern="1200">
                <a:solidFill>
                  <a:schemeClr val="tx1"/>
                </a:solidFill>
                <a:latin typeface="Calibri"/>
                <a:ea typeface="ＭＳ Ｐゴシック" pitchFamily="-108" charset="-128"/>
                <a:cs typeface="Calibri"/>
              </a:defRPr>
            </a:lvl2pPr>
            <a:lvl3pPr marL="1143000" indent="-228600" algn="l" defTabSz="457200" rtl="0" eaLnBrk="0" fontAlgn="base" hangingPunct="0">
              <a:spcBef>
                <a:spcPct val="20000"/>
              </a:spcBef>
              <a:spcAft>
                <a:spcPct val="0"/>
              </a:spcAft>
              <a:buClr>
                <a:srgbClr val="45B349"/>
              </a:buClr>
              <a:buSzPct val="70000"/>
              <a:buChar char="•"/>
              <a:defRPr sz="2400" kern="1200">
                <a:solidFill>
                  <a:schemeClr val="tx1"/>
                </a:solidFill>
                <a:latin typeface="Calibri"/>
                <a:ea typeface="ＭＳ Ｐゴシック" pitchFamily="-108" charset="-128"/>
                <a:cs typeface="Calibri"/>
              </a:defRPr>
            </a:lvl3pPr>
            <a:lvl4pPr marL="1600200" indent="-228600" algn="l" defTabSz="457200" rtl="0" eaLnBrk="0" fontAlgn="base" hangingPunct="0">
              <a:spcBef>
                <a:spcPct val="20000"/>
              </a:spcBef>
              <a:spcAft>
                <a:spcPct val="0"/>
              </a:spcAft>
              <a:buClr>
                <a:srgbClr val="45B349"/>
              </a:buClr>
              <a:buSzPct val="85000"/>
              <a:buChar char="•"/>
              <a:defRPr sz="2000" kern="1200">
                <a:solidFill>
                  <a:schemeClr val="tx1"/>
                </a:solidFill>
                <a:latin typeface="Verdana"/>
                <a:ea typeface="ＭＳ Ｐゴシック" pitchFamily="-108" charset="-128"/>
                <a:cs typeface="Verdana"/>
              </a:defRPr>
            </a:lvl4pPr>
            <a:lvl5pPr marL="2057400" indent="-228600" algn="l" defTabSz="457200" rtl="0" eaLnBrk="0" fontAlgn="base" hangingPunct="0">
              <a:spcBef>
                <a:spcPct val="20000"/>
              </a:spcBef>
              <a:spcAft>
                <a:spcPct val="0"/>
              </a:spcAft>
              <a:buClr>
                <a:srgbClr val="45B349"/>
              </a:buClr>
              <a:buSzPct val="85000"/>
              <a:buChar char="•"/>
              <a:defRPr sz="2000" kern="1200">
                <a:solidFill>
                  <a:schemeClr val="tx1"/>
                </a:solidFill>
                <a:latin typeface="Verdana"/>
                <a:ea typeface="ＭＳ Ｐゴシック" pitchFamily="-108" charset="-128"/>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A mind map is a diagram arranged around a central keyword or idea.</a:t>
            </a:r>
          </a:p>
          <a:p>
            <a:r>
              <a:rPr lang="en-US" dirty="0"/>
              <a:t>Can be hand drawn or done using electronic tools such as drawing software or</a:t>
            </a:r>
          </a:p>
          <a:p>
            <a:pPr lvl="1"/>
            <a:r>
              <a:rPr lang="en-US" dirty="0">
                <a:hlinkClick r:id="rId3"/>
              </a:rPr>
              <a:t>www.mindmeister.com</a:t>
            </a:r>
            <a:endParaRPr lang="en-US" dirty="0"/>
          </a:p>
          <a:p>
            <a:pPr lvl="1"/>
            <a:r>
              <a:rPr lang="en-US" dirty="0">
                <a:hlinkClick r:id="rId4"/>
              </a:rPr>
              <a:t>www.mindomo.com</a:t>
            </a:r>
            <a:endParaRPr lang="en-US" dirty="0"/>
          </a:p>
          <a:p>
            <a:endParaRPr lang="en-US" dirty="0"/>
          </a:p>
        </p:txBody>
      </p:sp>
      <p:pic>
        <p:nvPicPr>
          <p:cNvPr id="9" name="Picture 8">
            <a:hlinkClick r:id="rId5"/>
          </p:cNvPr>
          <p:cNvPicPr>
            <a:picLocks noChangeAspect="1"/>
          </p:cNvPicPr>
          <p:nvPr/>
        </p:nvPicPr>
        <p:blipFill>
          <a:blip r:embed="rId6"/>
          <a:stretch>
            <a:fillRect/>
          </a:stretch>
        </p:blipFill>
        <p:spPr>
          <a:xfrm>
            <a:off x="7852616" y="2636912"/>
            <a:ext cx="692696" cy="692696"/>
          </a:xfrm>
          <a:prstGeom prst="rect">
            <a:avLst/>
          </a:prstGeom>
        </p:spPr>
      </p:pic>
      <p:pic>
        <p:nvPicPr>
          <p:cNvPr id="10" name="Picture 9">
            <a:hlinkClick r:id="rId7"/>
          </p:cNvPr>
          <p:cNvPicPr>
            <a:picLocks noChangeAspect="1"/>
          </p:cNvPicPr>
          <p:nvPr/>
        </p:nvPicPr>
        <p:blipFill>
          <a:blip r:embed="rId6"/>
          <a:stretch>
            <a:fillRect/>
          </a:stretch>
        </p:blipFill>
        <p:spPr>
          <a:xfrm>
            <a:off x="7629854" y="4769768"/>
            <a:ext cx="692696" cy="692696"/>
          </a:xfrm>
          <a:prstGeom prst="rect">
            <a:avLst/>
          </a:prstGeom>
        </p:spPr>
      </p:pic>
    </p:spTree>
    <p:extLst>
      <p:ext uri="{BB962C8B-B14F-4D97-AF65-F5344CB8AC3E}">
        <p14:creationId xmlns:p14="http://schemas.microsoft.com/office/powerpoint/2010/main" val="467262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07504" y="1562978"/>
            <a:ext cx="8422456" cy="5323694"/>
            <a:chOff x="107504" y="1562978"/>
            <a:chExt cx="8422456" cy="5323694"/>
          </a:xfrm>
        </p:grpSpPr>
        <p:pic>
          <p:nvPicPr>
            <p:cNvPr id="7" name="Picture 6"/>
            <p:cNvPicPr/>
            <p:nvPr/>
          </p:nvPicPr>
          <p:blipFill rotWithShape="1">
            <a:blip r:embed="rId3">
              <a:extLst>
                <a:ext uri="{28A0092B-C50C-407E-A947-70E740481C1C}">
                  <a14:useLocalDpi xmlns:a14="http://schemas.microsoft.com/office/drawing/2010/main" val="0"/>
                </a:ext>
              </a:extLst>
            </a:blip>
            <a:srcRect t="3638" r="1710" b="1775"/>
            <a:stretch/>
          </p:blipFill>
          <p:spPr bwMode="auto">
            <a:xfrm>
              <a:off x="107504" y="1562978"/>
              <a:ext cx="8422456" cy="5295022"/>
            </a:xfrm>
            <a:prstGeom prst="rect">
              <a:avLst/>
            </a:prstGeom>
            <a:ln>
              <a:noFill/>
            </a:ln>
            <a:extLst>
              <a:ext uri="{53640926-AAD7-44D8-BBD7-CCE9431645EC}">
                <a14:shadowObscured xmlns:a14="http://schemas.microsoft.com/office/drawing/2010/main"/>
              </a:ext>
            </a:extLst>
          </p:spPr>
        </p:pic>
        <p:sp>
          <p:nvSpPr>
            <p:cNvPr id="2" name="TextBox 1"/>
            <p:cNvSpPr txBox="1"/>
            <p:nvPr/>
          </p:nvSpPr>
          <p:spPr>
            <a:xfrm>
              <a:off x="3563888" y="5901787"/>
              <a:ext cx="2160240" cy="984885"/>
            </a:xfrm>
            <a:prstGeom prst="rect">
              <a:avLst/>
            </a:prstGeom>
            <a:noFill/>
          </p:spPr>
          <p:txBody>
            <a:bodyPr wrap="square" rtlCol="0">
              <a:spAutoFit/>
            </a:bodyPr>
            <a:lstStyle/>
            <a:p>
              <a:r>
                <a:rPr lang="en-US" sz="1600" dirty="0"/>
                <a:t>Target</a:t>
              </a:r>
            </a:p>
            <a:p>
              <a:pPr marL="285750" indent="-285750">
                <a:buFont typeface="Arial" panose="020B0604020202020204" pitchFamily="34" charset="0"/>
                <a:buChar char="•"/>
              </a:pPr>
              <a:r>
                <a:rPr lang="en-US" sz="1400" dirty="0"/>
                <a:t>Education sector</a:t>
              </a:r>
            </a:p>
            <a:p>
              <a:pPr marL="285750" indent="-285750">
                <a:buFont typeface="Arial" panose="020B0604020202020204" pitchFamily="34" charset="0"/>
                <a:buChar char="•"/>
              </a:pPr>
              <a:r>
                <a:rPr lang="en-US" sz="1400" dirty="0"/>
                <a:t>Full time</a:t>
              </a:r>
            </a:p>
            <a:p>
              <a:pPr marL="285750" indent="-285750">
                <a:buFont typeface="Arial" panose="020B0604020202020204" pitchFamily="34" charset="0"/>
                <a:buChar char="•"/>
              </a:pPr>
              <a:r>
                <a:rPr lang="en-US" sz="1400" dirty="0"/>
                <a:t>Ottawa</a:t>
              </a:r>
            </a:p>
          </p:txBody>
        </p:sp>
        <p:cxnSp>
          <p:nvCxnSpPr>
            <p:cNvPr id="6" name="Elbow Connector 5"/>
            <p:cNvCxnSpPr/>
            <p:nvPr/>
          </p:nvCxnSpPr>
          <p:spPr>
            <a:xfrm rot="5400000">
              <a:off x="3869302" y="4971997"/>
              <a:ext cx="1584176" cy="685316"/>
            </a:xfrm>
            <a:prstGeom prst="bentConnector3">
              <a:avLst>
                <a:gd name="adj1" fmla="val 99232"/>
              </a:avLst>
            </a:prstGeom>
          </p:spPr>
          <p:style>
            <a:lnRef idx="2">
              <a:schemeClr val="accent1"/>
            </a:lnRef>
            <a:fillRef idx="0">
              <a:schemeClr val="accent1"/>
            </a:fillRef>
            <a:effectRef idx="1">
              <a:schemeClr val="accent1"/>
            </a:effectRef>
            <a:fontRef idx="minor">
              <a:schemeClr val="tx1"/>
            </a:fontRef>
          </p:style>
        </p:cxnSp>
      </p:grpSp>
      <p:sp>
        <p:nvSpPr>
          <p:cNvPr id="3" name="Title 2"/>
          <p:cNvSpPr>
            <a:spLocks noGrp="1"/>
          </p:cNvSpPr>
          <p:nvPr>
            <p:ph type="title"/>
          </p:nvPr>
        </p:nvSpPr>
        <p:spPr>
          <a:xfrm>
            <a:off x="0" y="886234"/>
            <a:ext cx="9144000" cy="1296143"/>
          </a:xfrm>
        </p:spPr>
        <p:txBody>
          <a:bodyPr>
            <a:normAutofit fontScale="90000"/>
          </a:bodyPr>
          <a:lstStyle/>
          <a:p>
            <a:r>
              <a:rPr lang="en-US" dirty="0">
                <a:latin typeface="Calibri" charset="0"/>
                <a:ea typeface="ＭＳ Ｐゴシック" charset="0"/>
              </a:rPr>
              <a:t>Use the keywords you have discovered to create your </a:t>
            </a:r>
            <a:r>
              <a:rPr lang="en-US" dirty="0" err="1">
                <a:latin typeface="Calibri" charset="0"/>
                <a:ea typeface="ＭＳ Ｐゴシック" charset="0"/>
              </a:rPr>
              <a:t>mindmap</a:t>
            </a:r>
            <a:r>
              <a:rPr lang="en-US" dirty="0">
                <a:latin typeface="Calibri" charset="0"/>
                <a:ea typeface="ＭＳ Ｐゴシック" charset="0"/>
              </a:rPr>
              <a:t>.</a:t>
            </a:r>
            <a:endParaRPr lang="en-US" dirty="0"/>
          </a:p>
        </p:txBody>
      </p:sp>
    </p:spTree>
    <p:extLst>
      <p:ext uri="{BB962C8B-B14F-4D97-AF65-F5344CB8AC3E}">
        <p14:creationId xmlns:p14="http://schemas.microsoft.com/office/powerpoint/2010/main" val="2841429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107504" y="2438400"/>
            <a:ext cx="8856984" cy="4158952"/>
          </a:xfrm>
        </p:spPr>
        <p:txBody>
          <a:bodyPr/>
          <a:lstStyle/>
          <a:p>
            <a:r>
              <a:rPr lang="en-US" dirty="0"/>
              <a:t>Highlight the characteristics that keep reoccurring.  </a:t>
            </a:r>
          </a:p>
          <a:p>
            <a:r>
              <a:rPr lang="en-US" dirty="0"/>
              <a:t>You will find that there was some repetition as you moved through the process of self-analysis.  </a:t>
            </a:r>
          </a:p>
          <a:p>
            <a:r>
              <a:rPr lang="en-US" dirty="0"/>
              <a:t>Did creativity show up as a value of yours then reveal itself as a strength? Did your colleagues also share the same opinion of you? </a:t>
            </a:r>
          </a:p>
          <a:p>
            <a:r>
              <a:rPr lang="en-US" dirty="0"/>
              <a:t>If a characteristic seems to be following you, then embrace it and use it to uniquely position yourself. </a:t>
            </a:r>
          </a:p>
        </p:txBody>
      </p:sp>
      <p:sp>
        <p:nvSpPr>
          <p:cNvPr id="3" name="Title 2"/>
          <p:cNvSpPr>
            <a:spLocks noGrp="1"/>
          </p:cNvSpPr>
          <p:nvPr>
            <p:ph type="title"/>
          </p:nvPr>
        </p:nvSpPr>
        <p:spPr>
          <a:xfrm>
            <a:off x="683568" y="902533"/>
            <a:ext cx="7920905" cy="1078667"/>
          </a:xfrm>
        </p:spPr>
        <p:txBody>
          <a:bodyPr>
            <a:normAutofit fontScale="90000"/>
          </a:bodyPr>
          <a:lstStyle/>
          <a:p>
            <a:r>
              <a:rPr lang="en-US" dirty="0"/>
              <a:t>Complete Your Mind Map – Find the Themes</a:t>
            </a:r>
          </a:p>
        </p:txBody>
      </p:sp>
    </p:spTree>
    <p:extLst>
      <p:ext uri="{BB962C8B-B14F-4D97-AF65-F5344CB8AC3E}">
        <p14:creationId xmlns:p14="http://schemas.microsoft.com/office/powerpoint/2010/main" val="3903852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95736" y="764704"/>
            <a:ext cx="6408737" cy="510243"/>
          </a:xfrm>
        </p:spPr>
        <p:txBody>
          <a:bodyPr>
            <a:normAutofit fontScale="90000"/>
          </a:bodyPr>
          <a:lstStyle/>
          <a:p>
            <a:r>
              <a:rPr lang="en-US" dirty="0">
                <a:latin typeface="Calibri" charset="0"/>
                <a:ea typeface="ＭＳ Ｐゴシック" charset="0"/>
              </a:rPr>
              <a:t>Searching for Themes</a:t>
            </a:r>
            <a:endParaRPr lang="en-US" dirty="0"/>
          </a:p>
        </p:txBody>
      </p:sp>
      <p:grpSp>
        <p:nvGrpSpPr>
          <p:cNvPr id="4" name="Group 3"/>
          <p:cNvGrpSpPr/>
          <p:nvPr/>
        </p:nvGrpSpPr>
        <p:grpSpPr>
          <a:xfrm>
            <a:off x="107504" y="1562978"/>
            <a:ext cx="8422456" cy="5323694"/>
            <a:chOff x="107504" y="1562978"/>
            <a:chExt cx="8422456" cy="5323694"/>
          </a:xfrm>
        </p:grpSpPr>
        <p:pic>
          <p:nvPicPr>
            <p:cNvPr id="5" name="Picture 4"/>
            <p:cNvPicPr/>
            <p:nvPr/>
          </p:nvPicPr>
          <p:blipFill rotWithShape="1">
            <a:blip r:embed="rId3">
              <a:extLst>
                <a:ext uri="{28A0092B-C50C-407E-A947-70E740481C1C}">
                  <a14:useLocalDpi xmlns:a14="http://schemas.microsoft.com/office/drawing/2010/main" val="0"/>
                </a:ext>
              </a:extLst>
            </a:blip>
            <a:srcRect t="3638" r="1710" b="1775"/>
            <a:stretch/>
          </p:blipFill>
          <p:spPr bwMode="auto">
            <a:xfrm>
              <a:off x="107504" y="1562978"/>
              <a:ext cx="8422456" cy="5295022"/>
            </a:xfrm>
            <a:prstGeom prst="rect">
              <a:avLst/>
            </a:prstGeom>
            <a:ln>
              <a:noFill/>
            </a:ln>
            <a:extLst>
              <a:ext uri="{53640926-AAD7-44D8-BBD7-CCE9431645EC}">
                <a14:shadowObscured xmlns:a14="http://schemas.microsoft.com/office/drawing/2010/main"/>
              </a:ext>
            </a:extLst>
          </p:spPr>
        </p:pic>
        <p:sp>
          <p:nvSpPr>
            <p:cNvPr id="8" name="TextBox 7"/>
            <p:cNvSpPr txBox="1"/>
            <p:nvPr/>
          </p:nvSpPr>
          <p:spPr>
            <a:xfrm>
              <a:off x="3563888" y="5901787"/>
              <a:ext cx="2160240" cy="984885"/>
            </a:xfrm>
            <a:prstGeom prst="rect">
              <a:avLst/>
            </a:prstGeom>
            <a:noFill/>
          </p:spPr>
          <p:txBody>
            <a:bodyPr wrap="square" rtlCol="0">
              <a:spAutoFit/>
            </a:bodyPr>
            <a:lstStyle/>
            <a:p>
              <a:r>
                <a:rPr lang="en-US" sz="1600" dirty="0"/>
                <a:t>Target</a:t>
              </a:r>
            </a:p>
            <a:p>
              <a:pPr marL="285750" indent="-285750">
                <a:buFont typeface="Arial" panose="020B0604020202020204" pitchFamily="34" charset="0"/>
                <a:buChar char="•"/>
              </a:pPr>
              <a:r>
                <a:rPr lang="en-US" sz="1400" dirty="0"/>
                <a:t>Education sector</a:t>
              </a:r>
            </a:p>
            <a:p>
              <a:pPr marL="285750" indent="-285750">
                <a:buFont typeface="Arial" panose="020B0604020202020204" pitchFamily="34" charset="0"/>
                <a:buChar char="•"/>
              </a:pPr>
              <a:r>
                <a:rPr lang="en-US" sz="1400" dirty="0"/>
                <a:t>Full time</a:t>
              </a:r>
            </a:p>
            <a:p>
              <a:pPr marL="285750" indent="-285750">
                <a:buFont typeface="Arial" panose="020B0604020202020204" pitchFamily="34" charset="0"/>
                <a:buChar char="•"/>
              </a:pPr>
              <a:r>
                <a:rPr lang="en-US" sz="1400" dirty="0"/>
                <a:t>Ottawa</a:t>
              </a:r>
            </a:p>
          </p:txBody>
        </p:sp>
        <p:cxnSp>
          <p:nvCxnSpPr>
            <p:cNvPr id="9" name="Elbow Connector 8"/>
            <p:cNvCxnSpPr/>
            <p:nvPr/>
          </p:nvCxnSpPr>
          <p:spPr>
            <a:xfrm rot="5400000">
              <a:off x="3869302" y="4971997"/>
              <a:ext cx="1584176" cy="685316"/>
            </a:xfrm>
            <a:prstGeom prst="bentConnector3">
              <a:avLst>
                <a:gd name="adj1" fmla="val 99232"/>
              </a:avLst>
            </a:prstGeom>
          </p:spPr>
          <p:style>
            <a:lnRef idx="2">
              <a:schemeClr val="accent1"/>
            </a:lnRef>
            <a:fillRef idx="0">
              <a:schemeClr val="accent1"/>
            </a:fillRef>
            <a:effectRef idx="1">
              <a:schemeClr val="accent1"/>
            </a:effectRef>
            <a:fontRef idx="minor">
              <a:schemeClr val="tx1"/>
            </a:fontRef>
          </p:style>
        </p:cxnSp>
      </p:grpSp>
      <p:sp>
        <p:nvSpPr>
          <p:cNvPr id="2" name="TextBox 1"/>
          <p:cNvSpPr txBox="1"/>
          <p:nvPr/>
        </p:nvSpPr>
        <p:spPr>
          <a:xfrm>
            <a:off x="323528" y="1274947"/>
            <a:ext cx="2448272" cy="1569660"/>
          </a:xfrm>
          <a:prstGeom prst="rect">
            <a:avLst/>
          </a:prstGeom>
          <a:noFill/>
        </p:spPr>
        <p:txBody>
          <a:bodyPr wrap="square" rtlCol="0">
            <a:spAutoFit/>
          </a:bodyPr>
          <a:lstStyle/>
          <a:p>
            <a:r>
              <a:rPr lang="en-US" sz="2400" dirty="0">
                <a:latin typeface="Calibri" charset="0"/>
                <a:ea typeface="Verdana" charset="0"/>
              </a:rPr>
              <a:t>Highlight 5 key themes/words on your </a:t>
            </a:r>
            <a:r>
              <a:rPr lang="en-US" sz="2400" dirty="0" err="1">
                <a:latin typeface="Calibri" charset="0"/>
                <a:ea typeface="Verdana" charset="0"/>
              </a:rPr>
              <a:t>mindmap</a:t>
            </a:r>
            <a:r>
              <a:rPr lang="en-US" sz="2400" dirty="0">
                <a:latin typeface="Calibri" charset="0"/>
                <a:ea typeface="Verdana" charset="0"/>
              </a:rPr>
              <a:t>.</a:t>
            </a:r>
            <a:endParaRPr lang="en-US" sz="2400" dirty="0"/>
          </a:p>
          <a:p>
            <a:endParaRPr lang="en-US" sz="2400" dirty="0"/>
          </a:p>
        </p:txBody>
      </p:sp>
    </p:spTree>
    <p:extLst>
      <p:ext uri="{BB962C8B-B14F-4D97-AF65-F5344CB8AC3E}">
        <p14:creationId xmlns:p14="http://schemas.microsoft.com/office/powerpoint/2010/main" val="2200684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228600" y="1844824"/>
            <a:ext cx="8375872" cy="5013176"/>
          </a:xfrm>
        </p:spPr>
        <p:txBody>
          <a:bodyPr>
            <a:normAutofit/>
          </a:bodyPr>
          <a:lstStyle/>
          <a:p>
            <a:r>
              <a:rPr lang="en-US" sz="3200" dirty="0"/>
              <a:t>Submit the following by the beginning of next class.</a:t>
            </a:r>
          </a:p>
          <a:p>
            <a:pPr lvl="1"/>
            <a:r>
              <a:rPr lang="en-US" sz="2800" dirty="0"/>
              <a:t>Your answers to </a:t>
            </a:r>
            <a:r>
              <a:rPr lang="en-US" sz="2800" u="sng" dirty="0"/>
              <a:t>group and individual questions </a:t>
            </a:r>
            <a:r>
              <a:rPr lang="en-US" sz="2800" dirty="0"/>
              <a:t>from the in-class keyword activity</a:t>
            </a:r>
          </a:p>
          <a:p>
            <a:pPr lvl="1"/>
            <a:r>
              <a:rPr lang="en-US" sz="2800" dirty="0"/>
              <a:t>Your </a:t>
            </a:r>
            <a:r>
              <a:rPr lang="en-US" sz="2800" dirty="0" err="1"/>
              <a:t>mindmap</a:t>
            </a:r>
            <a:r>
              <a:rPr lang="en-US" sz="2800" dirty="0"/>
              <a:t> with</a:t>
            </a:r>
            <a:r>
              <a:rPr lang="en-US" sz="2800" dirty="0">
                <a:latin typeface="Calibri" charset="0"/>
                <a:ea typeface="Verdana" charset="0"/>
              </a:rPr>
              <a:t> 5 key themes/words highlighted on it</a:t>
            </a:r>
            <a:endParaRPr lang="en-US" sz="2800" dirty="0"/>
          </a:p>
          <a:p>
            <a:r>
              <a:rPr lang="en-US" sz="3200" dirty="0"/>
              <a:t>Submit electronically through the assignment on Brightspace or on paper.</a:t>
            </a:r>
          </a:p>
        </p:txBody>
      </p:sp>
      <p:sp>
        <p:nvSpPr>
          <p:cNvPr id="3" name="Title 2"/>
          <p:cNvSpPr>
            <a:spLocks noGrp="1"/>
          </p:cNvSpPr>
          <p:nvPr>
            <p:ph type="title"/>
          </p:nvPr>
        </p:nvSpPr>
        <p:spPr>
          <a:xfrm>
            <a:off x="1371600" y="902533"/>
            <a:ext cx="7232873" cy="510243"/>
          </a:xfrm>
        </p:spPr>
        <p:txBody>
          <a:bodyPr>
            <a:normAutofit fontScale="90000"/>
          </a:bodyPr>
          <a:lstStyle/>
          <a:p>
            <a:r>
              <a:rPr lang="en-US" dirty="0"/>
              <a:t>Know Yourself Assignment 5%</a:t>
            </a:r>
          </a:p>
        </p:txBody>
      </p:sp>
    </p:spTree>
    <p:extLst>
      <p:ext uri="{BB962C8B-B14F-4D97-AF65-F5344CB8AC3E}">
        <p14:creationId xmlns:p14="http://schemas.microsoft.com/office/powerpoint/2010/main" val="1446871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838200" y="2420888"/>
            <a:ext cx="7543800" cy="3598912"/>
          </a:xfrm>
        </p:spPr>
        <p:txBody>
          <a:bodyPr>
            <a:normAutofit/>
          </a:bodyPr>
          <a:lstStyle/>
          <a:p>
            <a:r>
              <a:rPr lang="en-US" sz="3200" dirty="0"/>
              <a:t>Read Chapter 2, Outcome 2: Develop your Brand Statement and 30 Second Commercial</a:t>
            </a:r>
          </a:p>
          <a:p>
            <a:r>
              <a:rPr lang="en-US" sz="3200" dirty="0"/>
              <a:t>Complete Know Yourself Assignment 5%</a:t>
            </a:r>
          </a:p>
        </p:txBody>
      </p:sp>
      <p:sp>
        <p:nvSpPr>
          <p:cNvPr id="3" name="Title 2"/>
          <p:cNvSpPr>
            <a:spLocks noGrp="1"/>
          </p:cNvSpPr>
          <p:nvPr>
            <p:ph type="title"/>
          </p:nvPr>
        </p:nvSpPr>
        <p:spPr/>
        <p:txBody>
          <a:bodyPr>
            <a:normAutofit fontScale="90000"/>
          </a:bodyPr>
          <a:lstStyle/>
          <a:p>
            <a:r>
              <a:rPr lang="en-US" dirty="0"/>
              <a:t>Homework</a:t>
            </a:r>
          </a:p>
        </p:txBody>
      </p:sp>
    </p:spTree>
    <p:extLst>
      <p:ext uri="{BB962C8B-B14F-4D97-AF65-F5344CB8AC3E}">
        <p14:creationId xmlns:p14="http://schemas.microsoft.com/office/powerpoint/2010/main" val="33022626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663</TotalTime>
  <Words>548</Words>
  <Application>Microsoft Macintosh PowerPoint</Application>
  <PresentationFormat>On-screen Show (4:3)</PresentationFormat>
  <Paragraphs>77</Paragraphs>
  <Slides>13</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Constantia</vt:lpstr>
      <vt:lpstr>Trebuchet MS</vt:lpstr>
      <vt:lpstr>Verdana</vt:lpstr>
      <vt:lpstr>Wingdings 2</vt:lpstr>
      <vt:lpstr>Flow</vt:lpstr>
      <vt:lpstr>CAREER MANAGEMENT</vt:lpstr>
      <vt:lpstr>Agenda</vt:lpstr>
      <vt:lpstr>Close Laptops Silence and Put Away Phones</vt:lpstr>
      <vt:lpstr>Discover and Declare Process</vt:lpstr>
      <vt:lpstr>Group Activity to Find Your Keywords</vt:lpstr>
      <vt:lpstr>Group Activity to Find Your Keywords</vt:lpstr>
      <vt:lpstr>Group Activity to Find Your Keywords</vt:lpstr>
      <vt:lpstr>Mind Mapping Time</vt:lpstr>
      <vt:lpstr>Use the keywords you have discovered to create your mindmap.</vt:lpstr>
      <vt:lpstr>Complete Your Mind Map – Find the Themes</vt:lpstr>
      <vt:lpstr>Searching for Themes</vt:lpstr>
      <vt:lpstr>Know Yourself Assignment 5%</vt:lpstr>
      <vt:lpstr>Homework</vt:lpstr>
    </vt:vector>
  </TitlesOfParts>
  <Company>Algonquin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Algonquin College</dc:creator>
  <cp:lastModifiedBy>Catrina McBride</cp:lastModifiedBy>
  <cp:revision>41</cp:revision>
  <dcterms:created xsi:type="dcterms:W3CDTF">2013-10-02T11:48:55Z</dcterms:created>
  <dcterms:modified xsi:type="dcterms:W3CDTF">2019-09-10T14:53:58Z</dcterms:modified>
</cp:coreProperties>
</file>